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9906000" cy="6858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50" autoAdjust="0"/>
    <p:restoredTop sz="96370" autoAdjust="0"/>
  </p:normalViewPr>
  <p:slideViewPr>
    <p:cSldViewPr showGuides="1">
      <p:cViewPr varScale="1">
        <p:scale>
          <a:sx n="111" d="100"/>
          <a:sy n="111" d="100"/>
        </p:scale>
        <p:origin x="1782" y="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D5579-EDAB-4FDC-93A2-C796232CD6A2}" type="datetimeFigureOut">
              <a:rPr lang="ko-KR" altLang="en-US" smtClean="0"/>
              <a:t>2022-02-09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4EBD3-60CE-4F73-88BE-C9087F5860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4172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4EBD3-60CE-4F73-88BE-C9087F586040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8707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PPT_그래픽모티브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887486"/>
            <a:ext cx="9906000" cy="414191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50489" y="1484789"/>
            <a:ext cx="9163050" cy="1008111"/>
          </a:xfrm>
        </p:spPr>
        <p:txBody>
          <a:bodyPr>
            <a:noAutofit/>
          </a:bodyPr>
          <a:lstStyle>
            <a:lvl1pPr algn="l">
              <a:defRPr sz="5500">
                <a:latin typeface="-윤고딕130" pitchFamily="18" charset="-127"/>
                <a:ea typeface="-윤고딕130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003194" y="5911180"/>
            <a:ext cx="4671949" cy="836192"/>
          </a:xfrm>
        </p:spPr>
        <p:txBody>
          <a:bodyPr>
            <a:noAutofit/>
          </a:bodyPr>
          <a:lstStyle>
            <a:lvl1pPr marL="0" marR="0" indent="0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00">
                <a:solidFill>
                  <a:schemeClr val="bg1"/>
                </a:solidFill>
                <a:latin typeface="-윤고딕140" pitchFamily="18" charset="-127"/>
                <a:ea typeface="-윤고딕140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altLang="ko-KR" dirty="0"/>
          </a:p>
        </p:txBody>
      </p:sp>
      <p:pic>
        <p:nvPicPr>
          <p:cNvPr id="12" name="그림 11" descr="PPT_제목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06508" y="2420893"/>
            <a:ext cx="5304589" cy="70051"/>
          </a:xfrm>
          <a:prstGeom prst="rect">
            <a:avLst/>
          </a:prstGeom>
        </p:spPr>
      </p:pic>
      <p:pic>
        <p:nvPicPr>
          <p:cNvPr id="9" name="그림 8" descr="삼천리ENG_한글좌우조합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100020" y="341164"/>
            <a:ext cx="1445094" cy="2759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2B9B-020D-4001-958D-E12CD1F4E9BB}" type="datetimeFigureOut">
              <a:rPr lang="ko-KR" altLang="en-US" smtClean="0"/>
              <a:pPr/>
              <a:t>2022-02-09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F815-D07C-4C94-B0E8-534EFE28AC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2B9B-020D-4001-958D-E12CD1F4E9BB}" type="datetimeFigureOut">
              <a:rPr lang="ko-KR" altLang="en-US" smtClean="0"/>
              <a:pPr/>
              <a:t>2022-02-09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F815-D07C-4C94-B0E8-534EFE28AC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2480" y="980733"/>
            <a:ext cx="9138220" cy="5145435"/>
          </a:xfrm>
        </p:spPr>
        <p:txBody>
          <a:bodyPr/>
          <a:lstStyle>
            <a:lvl1pPr>
              <a:defRPr sz="1800" b="1"/>
            </a:lvl1pPr>
            <a:lvl2pPr>
              <a:defRPr sz="1600"/>
            </a:lvl2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2B9B-020D-4001-958D-E12CD1F4E9BB}" type="datetimeFigureOut">
              <a:rPr lang="ko-KR" altLang="en-US" smtClean="0"/>
              <a:pPr/>
              <a:t>2022-02-09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272480" y="188640"/>
            <a:ext cx="9127014" cy="504056"/>
          </a:xfrm>
        </p:spPr>
        <p:txBody>
          <a:bodyPr>
            <a:normAutofit/>
          </a:bodyPr>
          <a:lstStyle>
            <a:lvl1pPr algn="l">
              <a:defRPr sz="2500">
                <a:latin typeface="-윤고딕130" pitchFamily="18" charset="-127"/>
                <a:ea typeface="-윤고딕130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9" name="그림 8" descr="PPT_제목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0889"/>
            <a:ext cx="9906000" cy="75823"/>
          </a:xfrm>
          <a:prstGeom prst="rect">
            <a:avLst/>
          </a:prstGeom>
        </p:spPr>
      </p:pic>
      <p:pic>
        <p:nvPicPr>
          <p:cNvPr id="11" name="그림 10" descr="삼천리ENG_한글좌우조합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92368" y="6525344"/>
            <a:ext cx="1238652" cy="236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2B9B-020D-4001-958D-E12CD1F4E9BB}" type="datetimeFigureOut">
              <a:rPr lang="ko-KR" altLang="en-US" smtClean="0"/>
              <a:pPr/>
              <a:t>2022-02-09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F815-D07C-4C94-B0E8-534EFE28AC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2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2B9B-020D-4001-958D-E12CD1F4E9BB}" type="datetimeFigureOut">
              <a:rPr lang="ko-KR" altLang="en-US" smtClean="0"/>
              <a:pPr/>
              <a:t>2022-02-09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F815-D07C-4C94-B0E8-534EFE28AC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2B9B-020D-4001-958D-E12CD1F4E9BB}" type="datetimeFigureOut">
              <a:rPr lang="ko-KR" altLang="en-US" smtClean="0"/>
              <a:pPr/>
              <a:t>2022-02-09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F815-D07C-4C94-B0E8-534EFE28AC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2B9B-020D-4001-958D-E12CD1F4E9BB}" type="datetimeFigureOut">
              <a:rPr lang="ko-KR" altLang="en-US" smtClean="0"/>
              <a:pPr/>
              <a:t>2022-02-09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F815-D07C-4C94-B0E8-534EFE28AC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2B9B-020D-4001-958D-E12CD1F4E9BB}" type="datetimeFigureOut">
              <a:rPr lang="ko-KR" altLang="en-US" smtClean="0"/>
              <a:pPr/>
              <a:t>2022-02-09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F815-D07C-4C94-B0E8-534EFE28AC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3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2B9B-020D-4001-958D-E12CD1F4E9BB}" type="datetimeFigureOut">
              <a:rPr lang="ko-KR" altLang="en-US" smtClean="0"/>
              <a:pPr/>
              <a:t>2022-02-09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F815-D07C-4C94-B0E8-534EFE28AC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2B9B-020D-4001-958D-E12CD1F4E9BB}" type="datetimeFigureOut">
              <a:rPr lang="ko-KR" altLang="en-US" smtClean="0"/>
              <a:pPr/>
              <a:t>2022-02-09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F815-D07C-4C94-B0E8-534EFE28AC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02B9B-020D-4001-958D-E12CD1F4E9BB}" type="datetimeFigureOut">
              <a:rPr lang="ko-KR" altLang="en-US" smtClean="0"/>
              <a:pPr/>
              <a:t>2022-02-09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2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2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EF815-D07C-4C94-B0E8-534EFE28AC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제목 4">
            <a:extLst>
              <a:ext uri="{FF2B5EF4-FFF2-40B4-BE49-F238E27FC236}">
                <a16:creationId xmlns:a16="http://schemas.microsoft.com/office/drawing/2014/main" id="{20437FA6-0925-40D5-BB0D-F49B523CD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80" y="188640"/>
            <a:ext cx="9127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 latinLnBrk="0">
              <a:spcBef>
                <a:spcPct val="50000"/>
              </a:spcBef>
              <a:spcAft>
                <a:spcPct val="0"/>
              </a:spcAft>
            </a:pPr>
            <a:r>
              <a:rPr lang="en-US" altLang="ko-KR" sz="2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◈ </a:t>
            </a:r>
            <a:r>
              <a:rPr lang="ko-KR" altLang="en-US" sz="2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군포사옥 </a:t>
            </a:r>
            <a:r>
              <a:rPr lang="ko-KR" altLang="en-US" sz="2400" b="1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접견실</a:t>
            </a:r>
            <a:r>
              <a:rPr lang="en-US" altLang="ko-KR" sz="2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</a:t>
            </a:r>
            <a:r>
              <a:rPr lang="en-US" altLang="ko-KR" sz="2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24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0E6561B6-A86C-4CF1-B490-2426FE0544DC}"/>
              </a:ext>
            </a:extLst>
          </p:cNvPr>
          <p:cNvCxnSpPr/>
          <p:nvPr/>
        </p:nvCxnSpPr>
        <p:spPr>
          <a:xfrm flipV="1">
            <a:off x="442018" y="2472222"/>
            <a:ext cx="1595821" cy="955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03B6526B-2AE1-4AC9-85E1-F3766F21F14E}"/>
              </a:ext>
            </a:extLst>
          </p:cNvPr>
          <p:cNvCxnSpPr/>
          <p:nvPr/>
        </p:nvCxnSpPr>
        <p:spPr>
          <a:xfrm flipV="1">
            <a:off x="3515452" y="2472222"/>
            <a:ext cx="1595821" cy="955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B4E494A8-16AF-4B6A-88C4-F2C19A0E8224}"/>
              </a:ext>
            </a:extLst>
          </p:cNvPr>
          <p:cNvCxnSpPr/>
          <p:nvPr/>
        </p:nvCxnSpPr>
        <p:spPr>
          <a:xfrm>
            <a:off x="442018" y="5849313"/>
            <a:ext cx="307343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2EDFEF0D-EAC0-4C9C-8DF9-E66616659F04}"/>
              </a:ext>
            </a:extLst>
          </p:cNvPr>
          <p:cNvCxnSpPr/>
          <p:nvPr/>
        </p:nvCxnSpPr>
        <p:spPr>
          <a:xfrm>
            <a:off x="447956" y="3428002"/>
            <a:ext cx="0" cy="242131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5A75AFB3-6697-4913-93B8-4A08CDC689A8}"/>
              </a:ext>
            </a:extLst>
          </p:cNvPr>
          <p:cNvCxnSpPr/>
          <p:nvPr/>
        </p:nvCxnSpPr>
        <p:spPr>
          <a:xfrm>
            <a:off x="2037839" y="2472222"/>
            <a:ext cx="30734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9E79E913-2E7D-4503-9A7B-A943306B52D4}"/>
              </a:ext>
            </a:extLst>
          </p:cNvPr>
          <p:cNvCxnSpPr/>
          <p:nvPr/>
        </p:nvCxnSpPr>
        <p:spPr>
          <a:xfrm>
            <a:off x="2037839" y="3045690"/>
            <a:ext cx="30734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72558EAA-6173-4866-84A4-FAB3BFC183B9}"/>
              </a:ext>
            </a:extLst>
          </p:cNvPr>
          <p:cNvCxnSpPr/>
          <p:nvPr/>
        </p:nvCxnSpPr>
        <p:spPr>
          <a:xfrm flipV="1">
            <a:off x="3515452" y="4893533"/>
            <a:ext cx="1595821" cy="955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805B8D14-9919-4CCB-BCF8-288B92C31FEE}"/>
              </a:ext>
            </a:extLst>
          </p:cNvPr>
          <p:cNvCxnSpPr/>
          <p:nvPr/>
        </p:nvCxnSpPr>
        <p:spPr>
          <a:xfrm>
            <a:off x="2037839" y="4893532"/>
            <a:ext cx="30734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49070A10-332B-4D99-9F31-931562468765}"/>
              </a:ext>
            </a:extLst>
          </p:cNvPr>
          <p:cNvSpPr/>
          <p:nvPr/>
        </p:nvSpPr>
        <p:spPr>
          <a:xfrm>
            <a:off x="3509513" y="2484906"/>
            <a:ext cx="1598097" cy="3374159"/>
          </a:xfrm>
          <a:custGeom>
            <a:avLst/>
            <a:gdLst>
              <a:gd name="connsiteX0" fmla="*/ 0 w 1946988"/>
              <a:gd name="connsiteY0" fmla="*/ 1082351 h 3813111"/>
              <a:gd name="connsiteX1" fmla="*/ 1946988 w 1946988"/>
              <a:gd name="connsiteY1" fmla="*/ 0 h 3813111"/>
              <a:gd name="connsiteX2" fmla="*/ 1946988 w 1946988"/>
              <a:gd name="connsiteY2" fmla="*/ 2749421 h 3813111"/>
              <a:gd name="connsiteX3" fmla="*/ 6221 w 1946988"/>
              <a:gd name="connsiteY3" fmla="*/ 3813111 h 3813111"/>
              <a:gd name="connsiteX4" fmla="*/ 0 w 1946988"/>
              <a:gd name="connsiteY4" fmla="*/ 1082351 h 3813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6988" h="3813111">
                <a:moveTo>
                  <a:pt x="0" y="1082351"/>
                </a:moveTo>
                <a:lnTo>
                  <a:pt x="1946988" y="0"/>
                </a:lnTo>
                <a:lnTo>
                  <a:pt x="1946988" y="2749421"/>
                </a:lnTo>
                <a:lnTo>
                  <a:pt x="6221" y="3813111"/>
                </a:lnTo>
                <a:cubicBezTo>
                  <a:pt x="4147" y="2896637"/>
                  <a:pt x="2074" y="1980164"/>
                  <a:pt x="0" y="1082351"/>
                </a:cubicBezTo>
                <a:close/>
              </a:path>
            </a:pathLst>
          </a:custGeom>
          <a:pattFill prst="wdUpDiag">
            <a:fgClr>
              <a:schemeClr val="bg1"/>
            </a:fgClr>
            <a:bgClr>
              <a:schemeClr val="bg1">
                <a:lumMod val="85000"/>
              </a:schemeClr>
            </a:bgClr>
          </a:patt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992689A1-CD4F-4E80-9701-3658B0823ECA}"/>
              </a:ext>
            </a:extLst>
          </p:cNvPr>
          <p:cNvSpPr/>
          <p:nvPr/>
        </p:nvSpPr>
        <p:spPr>
          <a:xfrm>
            <a:off x="2033954" y="3051853"/>
            <a:ext cx="2108671" cy="1849458"/>
          </a:xfrm>
          <a:custGeom>
            <a:avLst/>
            <a:gdLst>
              <a:gd name="connsiteX0" fmla="*/ 6221 w 2569029"/>
              <a:gd name="connsiteY0" fmla="*/ 6221 h 2090058"/>
              <a:gd name="connsiteX1" fmla="*/ 2569029 w 2569029"/>
              <a:gd name="connsiteY1" fmla="*/ 0 h 2090058"/>
              <a:gd name="connsiteX2" fmla="*/ 1803919 w 2569029"/>
              <a:gd name="connsiteY2" fmla="*/ 441649 h 2090058"/>
              <a:gd name="connsiteX3" fmla="*/ 1791478 w 2569029"/>
              <a:gd name="connsiteY3" fmla="*/ 2090058 h 2090058"/>
              <a:gd name="connsiteX4" fmla="*/ 0 w 2569029"/>
              <a:gd name="connsiteY4" fmla="*/ 2077617 h 2090058"/>
              <a:gd name="connsiteX5" fmla="*/ 6221 w 2569029"/>
              <a:gd name="connsiteY5" fmla="*/ 6221 h 209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9029" h="2090058">
                <a:moveTo>
                  <a:pt x="6221" y="6221"/>
                </a:moveTo>
                <a:lnTo>
                  <a:pt x="2569029" y="0"/>
                </a:lnTo>
                <a:lnTo>
                  <a:pt x="1803919" y="441649"/>
                </a:lnTo>
                <a:lnTo>
                  <a:pt x="1791478" y="2090058"/>
                </a:lnTo>
                <a:lnTo>
                  <a:pt x="0" y="2077617"/>
                </a:lnTo>
                <a:cubicBezTo>
                  <a:pt x="2074" y="1387152"/>
                  <a:pt x="4147" y="696686"/>
                  <a:pt x="6221" y="6221"/>
                </a:cubicBezTo>
                <a:close/>
              </a:path>
            </a:pathLst>
          </a:cu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1D2D1C07-266C-444B-91D8-7D5E7E4E39C1}"/>
              </a:ext>
            </a:extLst>
          </p:cNvPr>
          <p:cNvCxnSpPr/>
          <p:nvPr/>
        </p:nvCxnSpPr>
        <p:spPr>
          <a:xfrm flipV="1">
            <a:off x="442018" y="4907472"/>
            <a:ext cx="1595821" cy="955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E2681EC9-FF8C-4CAE-9372-553C7BAA8071}"/>
              </a:ext>
            </a:extLst>
          </p:cNvPr>
          <p:cNvSpPr/>
          <p:nvPr/>
        </p:nvSpPr>
        <p:spPr>
          <a:xfrm>
            <a:off x="435858" y="2490411"/>
            <a:ext cx="1592991" cy="3374158"/>
          </a:xfrm>
          <a:custGeom>
            <a:avLst/>
            <a:gdLst>
              <a:gd name="connsiteX0" fmla="*/ 6220 w 1940767"/>
              <a:gd name="connsiteY0" fmla="*/ 1057469 h 3813110"/>
              <a:gd name="connsiteX1" fmla="*/ 1940767 w 1940767"/>
              <a:gd name="connsiteY1" fmla="*/ 0 h 3813110"/>
              <a:gd name="connsiteX2" fmla="*/ 1940767 w 1940767"/>
              <a:gd name="connsiteY2" fmla="*/ 2749420 h 3813110"/>
              <a:gd name="connsiteX3" fmla="*/ 0 w 1940767"/>
              <a:gd name="connsiteY3" fmla="*/ 3813110 h 3813110"/>
              <a:gd name="connsiteX4" fmla="*/ 6220 w 1940767"/>
              <a:gd name="connsiteY4" fmla="*/ 1057469 h 38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767" h="3813110">
                <a:moveTo>
                  <a:pt x="6220" y="1057469"/>
                </a:moveTo>
                <a:lnTo>
                  <a:pt x="1940767" y="0"/>
                </a:lnTo>
                <a:lnTo>
                  <a:pt x="1940767" y="2749420"/>
                </a:lnTo>
                <a:lnTo>
                  <a:pt x="0" y="3813110"/>
                </a:lnTo>
                <a:cubicBezTo>
                  <a:pt x="2073" y="2894563"/>
                  <a:pt x="4147" y="1976016"/>
                  <a:pt x="6220" y="1057469"/>
                </a:cubicBezTo>
                <a:close/>
              </a:path>
            </a:pathLst>
          </a:custGeom>
          <a:pattFill prst="wdUpDiag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C8ED66CA-CAD5-4B47-B23C-F86EF559DEF3}"/>
              </a:ext>
            </a:extLst>
          </p:cNvPr>
          <p:cNvCxnSpPr/>
          <p:nvPr/>
        </p:nvCxnSpPr>
        <p:spPr>
          <a:xfrm>
            <a:off x="447956" y="4020927"/>
            <a:ext cx="3073434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48005F82-39E8-4B93-AFAA-54D4A5900272}"/>
              </a:ext>
            </a:extLst>
          </p:cNvPr>
          <p:cNvCxnSpPr/>
          <p:nvPr/>
        </p:nvCxnSpPr>
        <p:spPr>
          <a:xfrm>
            <a:off x="447956" y="3430874"/>
            <a:ext cx="30734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6C72BDDF-8A32-4206-8584-CC76BEA05214}"/>
              </a:ext>
            </a:extLst>
          </p:cNvPr>
          <p:cNvCxnSpPr/>
          <p:nvPr/>
        </p:nvCxnSpPr>
        <p:spPr>
          <a:xfrm>
            <a:off x="3515452" y="3428002"/>
            <a:ext cx="0" cy="2421310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78787A38-4785-4A1B-970B-731A2DA2E392}"/>
              </a:ext>
            </a:extLst>
          </p:cNvPr>
          <p:cNvCxnSpPr/>
          <p:nvPr/>
        </p:nvCxnSpPr>
        <p:spPr>
          <a:xfrm>
            <a:off x="2037839" y="2472222"/>
            <a:ext cx="0" cy="242131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773AD046-4666-40F7-8C79-3C89503B50A3}"/>
              </a:ext>
            </a:extLst>
          </p:cNvPr>
          <p:cNvCxnSpPr/>
          <p:nvPr/>
        </p:nvCxnSpPr>
        <p:spPr>
          <a:xfrm>
            <a:off x="5111273" y="2472222"/>
            <a:ext cx="0" cy="242131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7C8A2035-3169-4A36-8285-3C912E41B48A}"/>
              </a:ext>
            </a:extLst>
          </p:cNvPr>
          <p:cNvCxnSpPr/>
          <p:nvPr/>
        </p:nvCxnSpPr>
        <p:spPr>
          <a:xfrm>
            <a:off x="1265932" y="3998298"/>
            <a:ext cx="0" cy="1857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8A4C03BB-9C5A-4DFC-BE7C-FD20FBBB02FF}"/>
              </a:ext>
            </a:extLst>
          </p:cNvPr>
          <p:cNvCxnSpPr/>
          <p:nvPr/>
        </p:nvCxnSpPr>
        <p:spPr>
          <a:xfrm>
            <a:off x="2668952" y="3990463"/>
            <a:ext cx="0" cy="1857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48DFBD8A-496E-4AFA-B2BB-A473F32F7DFF}"/>
              </a:ext>
            </a:extLst>
          </p:cNvPr>
          <p:cNvCxnSpPr/>
          <p:nvPr/>
        </p:nvCxnSpPr>
        <p:spPr>
          <a:xfrm>
            <a:off x="1978735" y="3990463"/>
            <a:ext cx="0" cy="1857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EB6E0981-6FBA-46CB-85F9-F78C14CCF2B1}"/>
              </a:ext>
            </a:extLst>
          </p:cNvPr>
          <p:cNvSpPr/>
          <p:nvPr/>
        </p:nvSpPr>
        <p:spPr>
          <a:xfrm>
            <a:off x="430752" y="4015112"/>
            <a:ext cx="827130" cy="1832944"/>
          </a:xfrm>
          <a:custGeom>
            <a:avLst/>
            <a:gdLst>
              <a:gd name="connsiteX0" fmla="*/ 18661 w 1007706"/>
              <a:gd name="connsiteY0" fmla="*/ 0 h 2071396"/>
              <a:gd name="connsiteX1" fmla="*/ 1007706 w 1007706"/>
              <a:gd name="connsiteY1" fmla="*/ 0 h 2071396"/>
              <a:gd name="connsiteX2" fmla="*/ 995265 w 1007706"/>
              <a:gd name="connsiteY2" fmla="*/ 2071396 h 2071396"/>
              <a:gd name="connsiteX3" fmla="*/ 0 w 1007706"/>
              <a:gd name="connsiteY3" fmla="*/ 2071396 h 2071396"/>
              <a:gd name="connsiteX4" fmla="*/ 18661 w 1007706"/>
              <a:gd name="connsiteY4" fmla="*/ 0 h 207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06" h="2071396">
                <a:moveTo>
                  <a:pt x="18661" y="0"/>
                </a:moveTo>
                <a:lnTo>
                  <a:pt x="1007706" y="0"/>
                </a:lnTo>
                <a:lnTo>
                  <a:pt x="995265" y="2071396"/>
                </a:lnTo>
                <a:lnTo>
                  <a:pt x="0" y="2071396"/>
                </a:lnTo>
                <a:lnTo>
                  <a:pt x="18661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자유형: 도형 40">
            <a:extLst>
              <a:ext uri="{FF2B5EF4-FFF2-40B4-BE49-F238E27FC236}">
                <a16:creationId xmlns:a16="http://schemas.microsoft.com/office/drawing/2014/main" id="{54C2DF84-08F4-4BA0-8A47-9594C32AAFBC}"/>
              </a:ext>
            </a:extLst>
          </p:cNvPr>
          <p:cNvSpPr/>
          <p:nvPr/>
        </p:nvSpPr>
        <p:spPr>
          <a:xfrm>
            <a:off x="2672172" y="4015112"/>
            <a:ext cx="827130" cy="1832944"/>
          </a:xfrm>
          <a:custGeom>
            <a:avLst/>
            <a:gdLst>
              <a:gd name="connsiteX0" fmla="*/ 0 w 1007706"/>
              <a:gd name="connsiteY0" fmla="*/ 0 h 2071396"/>
              <a:gd name="connsiteX1" fmla="*/ 982825 w 1007706"/>
              <a:gd name="connsiteY1" fmla="*/ 0 h 2071396"/>
              <a:gd name="connsiteX2" fmla="*/ 1007706 w 1007706"/>
              <a:gd name="connsiteY2" fmla="*/ 2065175 h 2071396"/>
              <a:gd name="connsiteX3" fmla="*/ 0 w 1007706"/>
              <a:gd name="connsiteY3" fmla="*/ 2071396 h 2071396"/>
              <a:gd name="connsiteX4" fmla="*/ 0 w 1007706"/>
              <a:gd name="connsiteY4" fmla="*/ 0 h 207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06" h="2071396">
                <a:moveTo>
                  <a:pt x="0" y="0"/>
                </a:moveTo>
                <a:lnTo>
                  <a:pt x="982825" y="0"/>
                </a:lnTo>
                <a:lnTo>
                  <a:pt x="1007706" y="2065175"/>
                </a:lnTo>
                <a:lnTo>
                  <a:pt x="0" y="2071396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9DB17968-A916-49A0-A3DE-1C1C3CCDC736}"/>
              </a:ext>
            </a:extLst>
          </p:cNvPr>
          <p:cNvSpPr/>
          <p:nvPr/>
        </p:nvSpPr>
        <p:spPr>
          <a:xfrm>
            <a:off x="1994884" y="5004458"/>
            <a:ext cx="56272" cy="127437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DEBDDE02-1B67-4F96-9E8B-C4353B785A63}"/>
              </a:ext>
            </a:extLst>
          </p:cNvPr>
          <p:cNvSpPr/>
          <p:nvPr/>
        </p:nvSpPr>
        <p:spPr>
          <a:xfrm>
            <a:off x="1902040" y="5006787"/>
            <a:ext cx="56272" cy="127437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id="{BA2C2B37-71FF-4E0B-998C-D7E55DA095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0" r="15603"/>
          <a:stretch/>
        </p:blipFill>
        <p:spPr>
          <a:xfrm>
            <a:off x="5831353" y="2383632"/>
            <a:ext cx="3514135" cy="3217460"/>
          </a:xfrm>
          <a:prstGeom prst="rect">
            <a:avLst/>
          </a:prstGeom>
        </p:spPr>
      </p:pic>
      <p:sp>
        <p:nvSpPr>
          <p:cNvPr id="47" name="제목 4">
            <a:extLst>
              <a:ext uri="{FF2B5EF4-FFF2-40B4-BE49-F238E27FC236}">
                <a16:creationId xmlns:a16="http://schemas.microsoft.com/office/drawing/2014/main" id="{0157601C-C54B-4B1F-8414-013AC7BB6D1D}"/>
              </a:ext>
            </a:extLst>
          </p:cNvPr>
          <p:cNvSpPr txBox="1">
            <a:spLocks/>
          </p:cNvSpPr>
          <p:nvPr/>
        </p:nvSpPr>
        <p:spPr>
          <a:xfrm>
            <a:off x="272480" y="1098902"/>
            <a:ext cx="9127014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-윤고딕130" pitchFamily="18" charset="-127"/>
                <a:ea typeface="-윤고딕130" pitchFamily="18" charset="-127"/>
                <a:cs typeface="+mj-cs"/>
              </a:defRPr>
            </a:lvl1pPr>
          </a:lstStyle>
          <a:p>
            <a:pPr fontAlgn="b" latinLnBrk="0">
              <a:spcBef>
                <a:spcPct val="50000"/>
              </a:spcBef>
              <a:spcAft>
                <a:spcPct val="0"/>
              </a:spcAft>
            </a:pPr>
            <a:r>
              <a:rPr lang="en-US" altLang="ko-KR" sz="18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* </a:t>
            </a:r>
            <a:r>
              <a:rPr lang="ko-KR" altLang="en-US" sz="1800" b="1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접견실</a:t>
            </a:r>
            <a:r>
              <a:rPr lang="ko-KR" altLang="en-US" sz="18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이미지</a:t>
            </a:r>
            <a:r>
              <a:rPr lang="en-US" altLang="ko-KR" sz="18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</a:t>
            </a:r>
            <a:r>
              <a:rPr lang="ko-KR" altLang="en-US" sz="18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안</a:t>
            </a:r>
            <a:r>
              <a:rPr lang="en-US" altLang="ko-KR" sz="18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)</a:t>
            </a:r>
            <a:endParaRPr lang="ko-KR" altLang="en-US" sz="18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48" name="제목 4">
            <a:extLst>
              <a:ext uri="{FF2B5EF4-FFF2-40B4-BE49-F238E27FC236}">
                <a16:creationId xmlns:a16="http://schemas.microsoft.com/office/drawing/2014/main" id="{22733C2E-616B-4270-B7A0-BCD8C9504ED3}"/>
              </a:ext>
            </a:extLst>
          </p:cNvPr>
          <p:cNvSpPr txBox="1">
            <a:spLocks/>
          </p:cNvSpPr>
          <p:nvPr/>
        </p:nvSpPr>
        <p:spPr>
          <a:xfrm>
            <a:off x="1302101" y="5385362"/>
            <a:ext cx="1327271" cy="2616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-윤고딕130" pitchFamily="18" charset="-127"/>
                <a:ea typeface="-윤고딕130" pitchFamily="18" charset="-127"/>
                <a:cs typeface="+mj-cs"/>
              </a:defRPr>
            </a:lvl1pPr>
          </a:lstStyle>
          <a:p>
            <a:pPr algn="ctr" fontAlgn="b" latinLnBrk="0">
              <a:spcBef>
                <a:spcPct val="50000"/>
              </a:spcBef>
              <a:spcAft>
                <a:spcPct val="0"/>
              </a:spcAft>
            </a:pPr>
            <a:r>
              <a:rPr lang="ko-KR" altLang="en-US" sz="11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전면 유리시공</a:t>
            </a:r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B36BD147-C1E2-4F9A-9964-539BC291AFB3}"/>
              </a:ext>
            </a:extLst>
          </p:cNvPr>
          <p:cNvCxnSpPr>
            <a:cxnSpLocks/>
          </p:cNvCxnSpPr>
          <p:nvPr/>
        </p:nvCxnSpPr>
        <p:spPr>
          <a:xfrm flipH="1" flipV="1">
            <a:off x="4616444" y="4754285"/>
            <a:ext cx="185833" cy="1302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713FCC1F-83BC-4575-A8CC-4C792EE84499}"/>
              </a:ext>
            </a:extLst>
          </p:cNvPr>
          <p:cNvCxnSpPr>
            <a:cxnSpLocks/>
          </p:cNvCxnSpPr>
          <p:nvPr/>
        </p:nvCxnSpPr>
        <p:spPr>
          <a:xfrm flipH="1" flipV="1">
            <a:off x="2427056" y="4037741"/>
            <a:ext cx="1369617" cy="2576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제목 4">
            <a:extLst>
              <a:ext uri="{FF2B5EF4-FFF2-40B4-BE49-F238E27FC236}">
                <a16:creationId xmlns:a16="http://schemas.microsoft.com/office/drawing/2014/main" id="{3EE18FD1-1B35-458F-9886-55B2F2D36002}"/>
              </a:ext>
            </a:extLst>
          </p:cNvPr>
          <p:cNvSpPr txBox="1">
            <a:spLocks/>
          </p:cNvSpPr>
          <p:nvPr/>
        </p:nvSpPr>
        <p:spPr>
          <a:xfrm>
            <a:off x="4358340" y="6065451"/>
            <a:ext cx="2178830" cy="2616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-윤고딕130" pitchFamily="18" charset="-127"/>
                <a:ea typeface="-윤고딕130" pitchFamily="18" charset="-127"/>
                <a:cs typeface="+mj-cs"/>
              </a:defRPr>
            </a:lvl1pPr>
          </a:lstStyle>
          <a:p>
            <a:pPr algn="ctr" fontAlgn="b" latinLnBrk="0">
              <a:spcBef>
                <a:spcPct val="50000"/>
              </a:spcBef>
              <a:spcAft>
                <a:spcPct val="0"/>
              </a:spcAft>
            </a:pPr>
            <a:r>
              <a:rPr lang="ko-KR" altLang="en-US" sz="11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석고보드 </a:t>
            </a:r>
            <a:r>
              <a:rPr lang="ko-KR" altLang="en-US" sz="1100" b="1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가벽시공</a:t>
            </a:r>
            <a:r>
              <a:rPr lang="en-US" altLang="ko-KR" sz="11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</a:t>
            </a:r>
            <a:r>
              <a:rPr lang="ko-KR" altLang="en-US" sz="11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측면</a:t>
            </a:r>
            <a:r>
              <a:rPr lang="en-US" altLang="ko-KR" sz="11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, </a:t>
            </a:r>
            <a:r>
              <a:rPr lang="ko-KR" altLang="en-US" sz="11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후면</a:t>
            </a:r>
            <a:r>
              <a:rPr lang="en-US" altLang="ko-KR" sz="11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)</a:t>
            </a:r>
            <a:endParaRPr lang="ko-KR" altLang="en-US" sz="11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55" name="제목 4">
            <a:extLst>
              <a:ext uri="{FF2B5EF4-FFF2-40B4-BE49-F238E27FC236}">
                <a16:creationId xmlns:a16="http://schemas.microsoft.com/office/drawing/2014/main" id="{DDA065E5-0CA9-4A64-9FDB-86600DF3030A}"/>
              </a:ext>
            </a:extLst>
          </p:cNvPr>
          <p:cNvSpPr txBox="1">
            <a:spLocks/>
          </p:cNvSpPr>
          <p:nvPr/>
        </p:nvSpPr>
        <p:spPr>
          <a:xfrm>
            <a:off x="3287088" y="1751946"/>
            <a:ext cx="2101767" cy="2616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-윤고딕130" pitchFamily="18" charset="-127"/>
                <a:ea typeface="-윤고딕130" pitchFamily="18" charset="-127"/>
                <a:cs typeface="+mj-cs"/>
              </a:defRPr>
            </a:lvl1pPr>
          </a:lstStyle>
          <a:p>
            <a:pPr algn="ctr" fontAlgn="b" latinLnBrk="0">
              <a:spcBef>
                <a:spcPct val="50000"/>
              </a:spcBef>
              <a:spcAft>
                <a:spcPct val="0"/>
              </a:spcAft>
            </a:pPr>
            <a:r>
              <a:rPr lang="ko-KR" altLang="en-US" sz="11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앞</a:t>
            </a:r>
            <a:r>
              <a:rPr lang="en-US" altLang="ko-KR" sz="11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,</a:t>
            </a:r>
            <a:r>
              <a:rPr lang="ko-KR" altLang="en-US" sz="11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뒤면 상단 </a:t>
            </a:r>
            <a:r>
              <a:rPr lang="en-US" altLang="ko-KR" sz="1100" b="1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60cm</a:t>
            </a:r>
            <a:r>
              <a:rPr lang="en-US" altLang="ko-KR" sz="11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ko-KR" altLang="en-US" sz="11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공간확보</a:t>
            </a:r>
          </a:p>
        </p:txBody>
      </p:sp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8F7C06CB-5B10-4B6F-82BA-35B47CB88FD5}"/>
              </a:ext>
            </a:extLst>
          </p:cNvPr>
          <p:cNvCxnSpPr>
            <a:cxnSpLocks/>
          </p:cNvCxnSpPr>
          <p:nvPr/>
        </p:nvCxnSpPr>
        <p:spPr>
          <a:xfrm flipH="1">
            <a:off x="2260773" y="2032632"/>
            <a:ext cx="1858217" cy="1648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화살표 연결선 58">
            <a:extLst>
              <a:ext uri="{FF2B5EF4-FFF2-40B4-BE49-F238E27FC236}">
                <a16:creationId xmlns:a16="http://schemas.microsoft.com/office/drawing/2014/main" id="{95DE7E73-FA4C-46A3-8790-46A62B73FD4F}"/>
              </a:ext>
            </a:extLst>
          </p:cNvPr>
          <p:cNvCxnSpPr>
            <a:cxnSpLocks/>
          </p:cNvCxnSpPr>
          <p:nvPr/>
        </p:nvCxnSpPr>
        <p:spPr>
          <a:xfrm flipH="1">
            <a:off x="3588406" y="2099613"/>
            <a:ext cx="462423" cy="724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제목 4">
            <a:extLst>
              <a:ext uri="{FF2B5EF4-FFF2-40B4-BE49-F238E27FC236}">
                <a16:creationId xmlns:a16="http://schemas.microsoft.com/office/drawing/2014/main" id="{0C2EB5E4-6BCD-4BFC-B197-70FD9BD089FF}"/>
              </a:ext>
            </a:extLst>
          </p:cNvPr>
          <p:cNvSpPr txBox="1">
            <a:spLocks/>
          </p:cNvSpPr>
          <p:nvPr/>
        </p:nvSpPr>
        <p:spPr>
          <a:xfrm>
            <a:off x="5900447" y="5646972"/>
            <a:ext cx="3373034" cy="2616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-윤고딕130" pitchFamily="18" charset="-127"/>
                <a:ea typeface="-윤고딕130" pitchFamily="18" charset="-127"/>
                <a:cs typeface="+mj-cs"/>
              </a:defRPr>
            </a:lvl1pPr>
          </a:lstStyle>
          <a:p>
            <a:pPr algn="ctr" fontAlgn="b" latinLnBrk="0">
              <a:spcBef>
                <a:spcPct val="50000"/>
              </a:spcBef>
              <a:spcAft>
                <a:spcPct val="0"/>
              </a:spcAft>
            </a:pPr>
            <a:r>
              <a:rPr lang="en-US" altLang="ko-KR" sz="11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</a:t>
            </a:r>
            <a:r>
              <a:rPr lang="ko-KR" altLang="en-US" sz="11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비슷한 이미지 예시</a:t>
            </a:r>
            <a:r>
              <a:rPr lang="en-US" altLang="ko-KR" sz="11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]</a:t>
            </a:r>
            <a:endParaRPr lang="ko-KR" altLang="en-US" sz="11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cxnSp>
        <p:nvCxnSpPr>
          <p:cNvPr id="64" name="직선 연결선 63">
            <a:extLst>
              <a:ext uri="{FF2B5EF4-FFF2-40B4-BE49-F238E27FC236}">
                <a16:creationId xmlns:a16="http://schemas.microsoft.com/office/drawing/2014/main" id="{7AFF9FAE-5A32-48F8-9505-94FF94A1E5EB}"/>
              </a:ext>
            </a:extLst>
          </p:cNvPr>
          <p:cNvCxnSpPr/>
          <p:nvPr/>
        </p:nvCxnSpPr>
        <p:spPr>
          <a:xfrm>
            <a:off x="430752" y="5908582"/>
            <a:ext cx="0" cy="273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id="{F2114186-738C-457B-8954-8D73A19A0853}"/>
              </a:ext>
            </a:extLst>
          </p:cNvPr>
          <p:cNvCxnSpPr/>
          <p:nvPr/>
        </p:nvCxnSpPr>
        <p:spPr>
          <a:xfrm>
            <a:off x="3492309" y="5908582"/>
            <a:ext cx="0" cy="273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화살표 연결선 67">
            <a:extLst>
              <a:ext uri="{FF2B5EF4-FFF2-40B4-BE49-F238E27FC236}">
                <a16:creationId xmlns:a16="http://schemas.microsoft.com/office/drawing/2014/main" id="{554BBD86-4202-44CE-9245-00FE7DF772BC}"/>
              </a:ext>
            </a:extLst>
          </p:cNvPr>
          <p:cNvCxnSpPr>
            <a:cxnSpLocks/>
          </p:cNvCxnSpPr>
          <p:nvPr/>
        </p:nvCxnSpPr>
        <p:spPr>
          <a:xfrm>
            <a:off x="430752" y="6141715"/>
            <a:ext cx="3039899" cy="2001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제목 4">
            <a:extLst>
              <a:ext uri="{FF2B5EF4-FFF2-40B4-BE49-F238E27FC236}">
                <a16:creationId xmlns:a16="http://schemas.microsoft.com/office/drawing/2014/main" id="{8D32FBDF-3D78-4749-98E2-BA773FA6FF16}"/>
              </a:ext>
            </a:extLst>
          </p:cNvPr>
          <p:cNvSpPr txBox="1">
            <a:spLocks/>
          </p:cNvSpPr>
          <p:nvPr/>
        </p:nvSpPr>
        <p:spPr>
          <a:xfrm>
            <a:off x="1265932" y="6191726"/>
            <a:ext cx="1595817" cy="2616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-윤고딕130" pitchFamily="18" charset="-127"/>
                <a:ea typeface="-윤고딕130" pitchFamily="18" charset="-127"/>
                <a:cs typeface="+mj-cs"/>
              </a:defRPr>
            </a:lvl1pPr>
          </a:lstStyle>
          <a:p>
            <a:pPr algn="ctr" fontAlgn="b" latinLnBrk="0">
              <a:spcBef>
                <a:spcPct val="50000"/>
              </a:spcBef>
              <a:spcAft>
                <a:spcPct val="0"/>
              </a:spcAft>
            </a:pPr>
            <a:r>
              <a:rPr lang="en-US" altLang="ko-KR" sz="1100" b="1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3.8m</a:t>
            </a:r>
            <a:endParaRPr lang="ko-KR" altLang="en-US" sz="11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cxnSp>
        <p:nvCxnSpPr>
          <p:cNvPr id="72" name="직선 연결선 71">
            <a:extLst>
              <a:ext uri="{FF2B5EF4-FFF2-40B4-BE49-F238E27FC236}">
                <a16:creationId xmlns:a16="http://schemas.microsoft.com/office/drawing/2014/main" id="{B3D00014-BAFE-42E8-8119-E7C545F2D18D}"/>
              </a:ext>
            </a:extLst>
          </p:cNvPr>
          <p:cNvCxnSpPr>
            <a:endCxn id="13" idx="1"/>
          </p:cNvCxnSpPr>
          <p:nvPr/>
        </p:nvCxnSpPr>
        <p:spPr>
          <a:xfrm>
            <a:off x="1902040" y="2371052"/>
            <a:ext cx="126809" cy="119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>
            <a:extLst>
              <a:ext uri="{FF2B5EF4-FFF2-40B4-BE49-F238E27FC236}">
                <a16:creationId xmlns:a16="http://schemas.microsoft.com/office/drawing/2014/main" id="{82C15F8B-587C-4318-8AB9-BBAB7D6FAB22}"/>
              </a:ext>
            </a:extLst>
          </p:cNvPr>
          <p:cNvCxnSpPr/>
          <p:nvPr/>
        </p:nvCxnSpPr>
        <p:spPr>
          <a:xfrm>
            <a:off x="225023" y="3307911"/>
            <a:ext cx="126809" cy="119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화살표 연결선 74">
            <a:extLst>
              <a:ext uri="{FF2B5EF4-FFF2-40B4-BE49-F238E27FC236}">
                <a16:creationId xmlns:a16="http://schemas.microsoft.com/office/drawing/2014/main" id="{F043309F-38AE-4C9D-AF96-C7FAE29FF4B8}"/>
              </a:ext>
            </a:extLst>
          </p:cNvPr>
          <p:cNvCxnSpPr>
            <a:cxnSpLocks/>
          </p:cNvCxnSpPr>
          <p:nvPr/>
        </p:nvCxnSpPr>
        <p:spPr>
          <a:xfrm flipV="1">
            <a:off x="272480" y="2392071"/>
            <a:ext cx="1587886" cy="9357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제목 4">
            <a:extLst>
              <a:ext uri="{FF2B5EF4-FFF2-40B4-BE49-F238E27FC236}">
                <a16:creationId xmlns:a16="http://schemas.microsoft.com/office/drawing/2014/main" id="{915854D4-5FA6-412E-86A5-10D695331A13}"/>
              </a:ext>
            </a:extLst>
          </p:cNvPr>
          <p:cNvSpPr txBox="1">
            <a:spLocks/>
          </p:cNvSpPr>
          <p:nvPr/>
        </p:nvSpPr>
        <p:spPr>
          <a:xfrm>
            <a:off x="172002" y="2600121"/>
            <a:ext cx="1595817" cy="2616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-윤고딕130" pitchFamily="18" charset="-127"/>
                <a:ea typeface="-윤고딕130" pitchFamily="18" charset="-127"/>
                <a:cs typeface="+mj-cs"/>
              </a:defRPr>
            </a:lvl1pPr>
          </a:lstStyle>
          <a:p>
            <a:pPr algn="ctr" fontAlgn="b" latinLnBrk="0">
              <a:spcBef>
                <a:spcPct val="50000"/>
              </a:spcBef>
              <a:spcAft>
                <a:spcPct val="0"/>
              </a:spcAft>
            </a:pPr>
            <a:r>
              <a:rPr lang="en-US" altLang="ko-KR" sz="1100" b="1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2.2m</a:t>
            </a:r>
            <a:endParaRPr lang="ko-KR" altLang="en-US" sz="11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B80DE6DC-9571-4C4D-81B8-0A06F2F53427}"/>
              </a:ext>
            </a:extLst>
          </p:cNvPr>
          <p:cNvCxnSpPr/>
          <p:nvPr/>
        </p:nvCxnSpPr>
        <p:spPr>
          <a:xfrm>
            <a:off x="5156249" y="2484906"/>
            <a:ext cx="2054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4F7CEE61-8F1E-409F-8D52-03844D84C3AA}"/>
              </a:ext>
            </a:extLst>
          </p:cNvPr>
          <p:cNvCxnSpPr/>
          <p:nvPr/>
        </p:nvCxnSpPr>
        <p:spPr>
          <a:xfrm>
            <a:off x="5156249" y="4897885"/>
            <a:ext cx="2054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화살표 연결선 80">
            <a:extLst>
              <a:ext uri="{FF2B5EF4-FFF2-40B4-BE49-F238E27FC236}">
                <a16:creationId xmlns:a16="http://schemas.microsoft.com/office/drawing/2014/main" id="{78E3C7B0-0D83-4C3E-A5E5-91D4D44C78BB}"/>
              </a:ext>
            </a:extLst>
          </p:cNvPr>
          <p:cNvCxnSpPr/>
          <p:nvPr/>
        </p:nvCxnSpPr>
        <p:spPr>
          <a:xfrm>
            <a:off x="5258964" y="2484906"/>
            <a:ext cx="0" cy="240862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제목 4">
            <a:extLst>
              <a:ext uri="{FF2B5EF4-FFF2-40B4-BE49-F238E27FC236}">
                <a16:creationId xmlns:a16="http://schemas.microsoft.com/office/drawing/2014/main" id="{E8951ADD-CD83-473D-9B2B-EEBC407ADE7E}"/>
              </a:ext>
            </a:extLst>
          </p:cNvPr>
          <p:cNvSpPr txBox="1">
            <a:spLocks/>
          </p:cNvSpPr>
          <p:nvPr/>
        </p:nvSpPr>
        <p:spPr>
          <a:xfrm>
            <a:off x="4693098" y="3482449"/>
            <a:ext cx="1595817" cy="2616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-윤고딕130" pitchFamily="18" charset="-127"/>
                <a:ea typeface="-윤고딕130" pitchFamily="18" charset="-127"/>
                <a:cs typeface="+mj-cs"/>
              </a:defRPr>
            </a:lvl1pPr>
          </a:lstStyle>
          <a:p>
            <a:pPr algn="ctr" fontAlgn="b" latinLnBrk="0">
              <a:spcBef>
                <a:spcPct val="50000"/>
              </a:spcBef>
              <a:spcAft>
                <a:spcPct val="0"/>
              </a:spcAft>
            </a:pPr>
            <a:r>
              <a:rPr lang="en-US" altLang="ko-KR" sz="1100" b="1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3.0m</a:t>
            </a:r>
            <a:endParaRPr lang="ko-KR" altLang="en-US" sz="11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cxnSp>
        <p:nvCxnSpPr>
          <p:cNvPr id="84" name="직선 연결선 83">
            <a:extLst>
              <a:ext uri="{FF2B5EF4-FFF2-40B4-BE49-F238E27FC236}">
                <a16:creationId xmlns:a16="http://schemas.microsoft.com/office/drawing/2014/main" id="{516F4B18-D382-42FF-A371-BB2F0C035EDA}"/>
              </a:ext>
            </a:extLst>
          </p:cNvPr>
          <p:cNvCxnSpPr/>
          <p:nvPr/>
        </p:nvCxnSpPr>
        <p:spPr>
          <a:xfrm flipV="1">
            <a:off x="3588406" y="3861048"/>
            <a:ext cx="231211" cy="154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화살표 연결선 85">
            <a:extLst>
              <a:ext uri="{FF2B5EF4-FFF2-40B4-BE49-F238E27FC236}">
                <a16:creationId xmlns:a16="http://schemas.microsoft.com/office/drawing/2014/main" id="{78C376CF-A738-496B-9618-DD55EC0B4F93}"/>
              </a:ext>
            </a:extLst>
          </p:cNvPr>
          <p:cNvCxnSpPr>
            <a:cxnSpLocks/>
          </p:cNvCxnSpPr>
          <p:nvPr/>
        </p:nvCxnSpPr>
        <p:spPr>
          <a:xfrm flipH="1">
            <a:off x="3697038" y="3366720"/>
            <a:ext cx="7686" cy="5296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제목 4">
            <a:extLst>
              <a:ext uri="{FF2B5EF4-FFF2-40B4-BE49-F238E27FC236}">
                <a16:creationId xmlns:a16="http://schemas.microsoft.com/office/drawing/2014/main" id="{C267E0E6-4C9A-422C-B041-9E394EDF2134}"/>
              </a:ext>
            </a:extLst>
          </p:cNvPr>
          <p:cNvSpPr txBox="1">
            <a:spLocks/>
          </p:cNvSpPr>
          <p:nvPr/>
        </p:nvSpPr>
        <p:spPr>
          <a:xfrm>
            <a:off x="3133344" y="3484606"/>
            <a:ext cx="1595817" cy="2616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-윤고딕130" pitchFamily="18" charset="-127"/>
                <a:ea typeface="-윤고딕130" pitchFamily="18" charset="-127"/>
                <a:cs typeface="+mj-cs"/>
              </a:defRPr>
            </a:lvl1pPr>
          </a:lstStyle>
          <a:p>
            <a:pPr algn="ctr" fontAlgn="b" latinLnBrk="0">
              <a:spcBef>
                <a:spcPct val="50000"/>
              </a:spcBef>
              <a:spcAft>
                <a:spcPct val="0"/>
              </a:spcAft>
            </a:pPr>
            <a:r>
              <a:rPr lang="en-US" altLang="ko-KR" sz="1100" b="1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0.6m</a:t>
            </a:r>
            <a:endParaRPr lang="ko-KR" altLang="en-US" sz="11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D45FB2AF-6F72-4918-B7E7-9B3A96A7A4AC}"/>
              </a:ext>
            </a:extLst>
          </p:cNvPr>
          <p:cNvCxnSpPr>
            <a:cxnSpLocks/>
          </p:cNvCxnSpPr>
          <p:nvPr/>
        </p:nvCxnSpPr>
        <p:spPr>
          <a:xfrm flipH="1" flipV="1">
            <a:off x="3563382" y="5195358"/>
            <a:ext cx="185833" cy="1302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제목 4">
            <a:extLst>
              <a:ext uri="{FF2B5EF4-FFF2-40B4-BE49-F238E27FC236}">
                <a16:creationId xmlns:a16="http://schemas.microsoft.com/office/drawing/2014/main" id="{FAC27B6C-E143-4B83-A61F-CACB29EB3703}"/>
              </a:ext>
            </a:extLst>
          </p:cNvPr>
          <p:cNvSpPr txBox="1">
            <a:spLocks/>
          </p:cNvSpPr>
          <p:nvPr/>
        </p:nvSpPr>
        <p:spPr>
          <a:xfrm>
            <a:off x="3494250" y="6569018"/>
            <a:ext cx="2178830" cy="2616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-윤고딕130" pitchFamily="18" charset="-127"/>
                <a:ea typeface="-윤고딕130" pitchFamily="18" charset="-127"/>
                <a:cs typeface="+mj-cs"/>
              </a:defRPr>
            </a:lvl1pPr>
          </a:lstStyle>
          <a:p>
            <a:pPr algn="ctr" fontAlgn="b" latinLnBrk="0">
              <a:spcBef>
                <a:spcPct val="50000"/>
              </a:spcBef>
              <a:spcAft>
                <a:spcPct val="0"/>
              </a:spcAft>
            </a:pPr>
            <a:r>
              <a:rPr lang="ko-KR" altLang="en-US" sz="1100" b="1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알류미늄</a:t>
            </a:r>
            <a:r>
              <a:rPr lang="ko-KR" altLang="en-US" sz="11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ko-KR" altLang="en-US" sz="1100" b="1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샷시</a:t>
            </a:r>
            <a:r>
              <a:rPr lang="ko-KR" altLang="en-US" sz="11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프레임</a:t>
            </a:r>
            <a:r>
              <a:rPr lang="en-US" altLang="ko-KR" sz="11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</a:t>
            </a:r>
            <a:r>
              <a:rPr lang="ko-KR" altLang="en-US" sz="11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보강작업</a:t>
            </a:r>
            <a:r>
              <a:rPr lang="en-US" altLang="ko-KR" sz="11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)</a:t>
            </a:r>
            <a:endParaRPr lang="ko-KR" altLang="en-US" sz="11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347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4729</TotalTime>
  <Words>43</Words>
  <Application>Microsoft Office PowerPoint</Application>
  <PresentationFormat>A4 용지(210x297mm)</PresentationFormat>
  <Paragraphs>12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-윤고딕130</vt:lpstr>
      <vt:lpstr>-윤고딕140</vt:lpstr>
      <vt:lpstr>Arial</vt:lpstr>
      <vt:lpstr>Office 테마</vt:lpstr>
      <vt:lpstr>◈ 군포사옥 접견실(안)</vt:lpstr>
    </vt:vector>
  </TitlesOfParts>
  <Company>samchully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 운영방안</dc:title>
  <dc:creator>samchully</dc:creator>
  <cp:lastModifiedBy>owner</cp:lastModifiedBy>
  <cp:revision>264</cp:revision>
  <cp:lastPrinted>2014-05-29T00:46:19Z</cp:lastPrinted>
  <dcterms:created xsi:type="dcterms:W3CDTF">2010-11-26T03:50:23Z</dcterms:created>
  <dcterms:modified xsi:type="dcterms:W3CDTF">2022-02-09T04:09:11Z</dcterms:modified>
</cp:coreProperties>
</file>